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43" r:id="rId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91" autoAdjust="0"/>
    <p:restoredTop sz="99467" autoAdjust="0"/>
  </p:normalViewPr>
  <p:slideViewPr>
    <p:cSldViewPr>
      <p:cViewPr varScale="1">
        <p:scale>
          <a:sx n="54" d="100"/>
          <a:sy n="54" d="100"/>
        </p:scale>
        <p:origin x="-826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C481A595-A0BA-48F9-A76E-6458E1900A5A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DA3986C-4B12-45EF-BFF5-623502EF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381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42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778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48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5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33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63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649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672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47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04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8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EAE82-BE53-4EEB-B8E1-39B153D56A06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"/>
            <a:ext cx="8640960" cy="126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Акция памяти </a:t>
            </a:r>
            <a:br>
              <a:rPr lang="ru-RU" dirty="0" smtClean="0"/>
            </a:br>
            <a:r>
              <a:rPr lang="ru-RU" dirty="0" smtClean="0"/>
              <a:t>жертвам теракта в питерском метро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" y="1270819"/>
            <a:ext cx="4821770" cy="224303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Кадеты подержали акцию памяти жертвам теракта в питерском метро. Лидеры кадетского самоуправления собрали всю школу в актовом зале, подготовили </a:t>
            </a:r>
            <a:r>
              <a:rPr lang="ru-RU" dirty="0" err="1" smtClean="0"/>
              <a:t>иформационный</a:t>
            </a:r>
            <a:r>
              <a:rPr lang="ru-RU" dirty="0" smtClean="0"/>
              <a:t> блок, видеоролики и презентацию о  теракте, почтили память погибших минутой молчания и повторили с  ребятами правила поведения при угрозе теракта.</a:t>
            </a:r>
            <a:endParaRPr lang="ru-RU" dirty="0"/>
          </a:p>
        </p:txBody>
      </p:sp>
      <p:pic>
        <p:nvPicPr>
          <p:cNvPr id="1026" name="Picture 2" descr="D:\Desktop\питер теракт\IMG_20170405_1458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6" b="9241"/>
          <a:stretch/>
        </p:blipFill>
        <p:spPr bwMode="auto">
          <a:xfrm>
            <a:off x="4821770" y="1305346"/>
            <a:ext cx="3892945" cy="242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питер теракт\IMG_81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5" t="12442" b="22481"/>
          <a:stretch/>
        </p:blipFill>
        <p:spPr bwMode="auto">
          <a:xfrm>
            <a:off x="4821771" y="3974530"/>
            <a:ext cx="3892945" cy="266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питер теракт\IMG_81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2" t="8081" r="32309"/>
          <a:stretch/>
        </p:blipFill>
        <p:spPr bwMode="auto">
          <a:xfrm>
            <a:off x="395536" y="3284984"/>
            <a:ext cx="3831458" cy="346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4114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47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Акция памяти  жертвам теракта в питерском метро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Лагерь станицы Шермиции</dc:title>
  <dc:creator>USER</dc:creator>
  <cp:lastModifiedBy>Вера</cp:lastModifiedBy>
  <cp:revision>129</cp:revision>
  <cp:lastPrinted>2017-03-02T07:44:42Z</cp:lastPrinted>
  <dcterms:created xsi:type="dcterms:W3CDTF">2016-08-15T06:42:49Z</dcterms:created>
  <dcterms:modified xsi:type="dcterms:W3CDTF">2017-04-05T12:47:37Z</dcterms:modified>
</cp:coreProperties>
</file>